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E6CD"/>
    <a:srgbClr val="FFFFCC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77" d="100"/>
          <a:sy n="77" d="100"/>
        </p:scale>
        <p:origin x="-2043" y="-3045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782B8-4CBF-4356-B0FE-5B0D8814FE9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505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2025/3/18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直線接點 128"/>
          <p:cNvCxnSpPr>
            <a:cxnSpLocks/>
          </p:cNvCxnSpPr>
          <p:nvPr/>
        </p:nvCxnSpPr>
        <p:spPr>
          <a:xfrm flipV="1">
            <a:off x="11773730" y="3683258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cxnSpLocks/>
          </p:cNvCxnSpPr>
          <p:nvPr/>
        </p:nvCxnSpPr>
        <p:spPr>
          <a:xfrm flipV="1">
            <a:off x="2232670" y="3664230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接點: 肘形 24">
            <a:extLst>
              <a:ext uri="{FF2B5EF4-FFF2-40B4-BE49-F238E27FC236}">
                <a16:creationId xmlns:a16="http://schemas.microsoft.com/office/drawing/2014/main" id="{42C24E03-1F70-4A30-BF59-3120F8E1EBA3}"/>
              </a:ext>
            </a:extLst>
          </p:cNvPr>
          <p:cNvCxnSpPr>
            <a:cxnSpLocks/>
            <a:stCxn id="63" idx="2"/>
            <a:endCxn id="64" idx="2"/>
          </p:cNvCxnSpPr>
          <p:nvPr/>
        </p:nvCxnSpPr>
        <p:spPr>
          <a:xfrm rot="5400000" flipH="1" flipV="1">
            <a:off x="6056181" y="7274374"/>
            <a:ext cx="1660897" cy="2723984"/>
          </a:xfrm>
          <a:prstGeom prst="bentConnector3">
            <a:avLst>
              <a:gd name="adj1" fmla="val -43477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0" name="直線接點 2049"/>
          <p:cNvCxnSpPr/>
          <p:nvPr/>
        </p:nvCxnSpPr>
        <p:spPr>
          <a:xfrm flipV="1">
            <a:off x="2268674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flipV="1">
            <a:off x="4932970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flipV="1">
            <a:off x="7556839" y="253852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/>
          <p:cNvCxnSpPr/>
          <p:nvPr/>
        </p:nvCxnSpPr>
        <p:spPr>
          <a:xfrm flipV="1">
            <a:off x="9666901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 flipV="1">
            <a:off x="11773730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/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/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/>
          <p:cNvCxnSpPr/>
          <p:nvPr/>
        </p:nvCxnSpPr>
        <p:spPr>
          <a:xfrm>
            <a:off x="2268674" y="2538388"/>
            <a:ext cx="115932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接點 129"/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接點 133"/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/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73" name="表格 20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202748"/>
              </p:ext>
            </p:extLst>
          </p:nvPr>
        </p:nvGraphicFramePr>
        <p:xfrm>
          <a:off x="11377686" y="5994772"/>
          <a:ext cx="3417093" cy="3919577"/>
        </p:xfrm>
        <a:graphic>
          <a:graphicData uri="http://schemas.openxmlformats.org/drawingml/2006/table">
            <a:tbl>
              <a:tblPr firstRow="1" firstCol="1" bandRow="1"/>
              <a:tblGrid>
                <a:gridCol w="1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4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endParaRPr lang="en-US" altLang="zh-TW" sz="1400" b="1" kern="100" dirty="0">
                        <a:effectLst/>
                        <a:latin typeface="Calibri"/>
                        <a:ea typeface="標楷體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b="0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Threshold Standard</a:t>
                      </a:r>
                      <a:endParaRPr lang="zh-TW" sz="16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GEPT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iBT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IELTS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6.5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TOEIC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新細明體"/>
                          <a:cs typeface="Times New Roman" panose="02020603050405020304" pitchFamily="18" charset="0"/>
                        </a:rPr>
                        <a:t>820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kern="100" dirty="0"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8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牛津英語分級檢定測驗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OOPT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Cambridge Main Suite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First (FCE)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BULATS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zh-TW" altLang="en-US" sz="1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分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92176"/>
                  </a:ext>
                </a:extLst>
              </a:tr>
            </a:tbl>
          </a:graphicData>
        </a:graphic>
      </p:graphicFrame>
      <p:cxnSp>
        <p:nvCxnSpPr>
          <p:cNvPr id="147" name="直線接點 146"/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表格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73029"/>
              </p:ext>
            </p:extLst>
          </p:nvPr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2" name="表格 61"/>
          <p:cNvGraphicFramePr>
            <a:graphicFrameLocks noGrp="1"/>
          </p:cNvGraphicFramePr>
          <p:nvPr/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基礎國文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Basic Chinese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表格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790653"/>
              </p:ext>
            </p:extLst>
          </p:nvPr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（14-19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4" name="表格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01561"/>
              </p:ext>
            </p:extLst>
          </p:nvPr>
        </p:nvGraphicFramePr>
        <p:xfrm>
          <a:off x="7012168" y="5593864"/>
          <a:ext cx="2472909" cy="2212053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（1-6 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臺灣綜合大學通識巡禮講座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6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5" name="直線接點 64"/>
          <p:cNvCxnSpPr>
            <a:stCxn id="63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左大括弧 86"/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8" name="左大括弧 87"/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2" name="直線接點 91"/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/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群組 70"/>
          <p:cNvGrpSpPr/>
          <p:nvPr/>
        </p:nvGrpSpPr>
        <p:grpSpPr>
          <a:xfrm>
            <a:off x="4011851" y="2887622"/>
            <a:ext cx="1800200" cy="811187"/>
            <a:chOff x="7633270" y="3978546"/>
            <a:chExt cx="1800200" cy="765668"/>
          </a:xfrm>
          <a:gradFill flip="none" rotWithShape="1">
            <a:gsLst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73" name="圓角矩形 72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7633270" y="3978546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77" name="群組 76"/>
          <p:cNvGrpSpPr/>
          <p:nvPr/>
        </p:nvGrpSpPr>
        <p:grpSpPr>
          <a:xfrm>
            <a:off x="8778762" y="2898430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79" name="圓角矩形 78"/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78" name="文字方塊 77"/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67" name="群組 66">
            <a:extLst>
              <a:ext uri="{FF2B5EF4-FFF2-40B4-BE49-F238E27FC236}">
                <a16:creationId xmlns:a16="http://schemas.microsoft.com/office/drawing/2014/main" id="{58033E06-67F6-459D-B776-45B88CA09E1D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68" name="圓角矩形 78">
              <a:extLst>
                <a:ext uri="{FF2B5EF4-FFF2-40B4-BE49-F238E27FC236}">
                  <a16:creationId xmlns:a16="http://schemas.microsoft.com/office/drawing/2014/main" id="{AF8CBF0E-E735-467C-BB0C-3482753299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1" name="文字方塊 100">
              <a:extLst>
                <a:ext uri="{FF2B5EF4-FFF2-40B4-BE49-F238E27FC236}">
                  <a16:creationId xmlns:a16="http://schemas.microsoft.com/office/drawing/2014/main" id="{EC9ECB0B-5A33-49AE-AEC1-561926FC546D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3" name="群組 112">
            <a:extLst>
              <a:ext uri="{FF2B5EF4-FFF2-40B4-BE49-F238E27FC236}">
                <a16:creationId xmlns:a16="http://schemas.microsoft.com/office/drawing/2014/main" id="{DDB5E71F-7549-4BE9-941F-B7DA0C338737}"/>
              </a:ext>
            </a:extLst>
          </p:cNvPr>
          <p:cNvGrpSpPr/>
          <p:nvPr/>
        </p:nvGrpSpPr>
        <p:grpSpPr>
          <a:xfrm>
            <a:off x="1333502" y="2885897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114" name="圓角矩形 78">
              <a:extLst>
                <a:ext uri="{FF2B5EF4-FFF2-40B4-BE49-F238E27FC236}">
                  <a16:creationId xmlns:a16="http://schemas.microsoft.com/office/drawing/2014/main" id="{00422CBC-4460-40E7-9CD6-04E344AD0B9D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5" name="文字方塊 114">
              <a:extLst>
                <a:ext uri="{FF2B5EF4-FFF2-40B4-BE49-F238E27FC236}">
                  <a16:creationId xmlns:a16="http://schemas.microsoft.com/office/drawing/2014/main" id="{032450B8-DF4A-40AD-A9DC-3C7D4FFC516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EB1B6BBC-1F6A-4161-94B3-06D44AE1D4D9}"/>
              </a:ext>
            </a:extLst>
          </p:cNvPr>
          <p:cNvGrpSpPr/>
          <p:nvPr/>
        </p:nvGrpSpPr>
        <p:grpSpPr>
          <a:xfrm>
            <a:off x="10850382" y="2891565"/>
            <a:ext cx="1806836" cy="832567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04" name="圓角矩形 78">
              <a:extLst>
                <a:ext uri="{FF2B5EF4-FFF2-40B4-BE49-F238E27FC236}">
                  <a16:creationId xmlns:a16="http://schemas.microsoft.com/office/drawing/2014/main" id="{9C0436EA-D158-4BDE-9130-2B850EE17CC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5" name="文字方塊 104">
              <a:extLst>
                <a:ext uri="{FF2B5EF4-FFF2-40B4-BE49-F238E27FC236}">
                  <a16:creationId xmlns:a16="http://schemas.microsoft.com/office/drawing/2014/main" id="{3C54F3F6-D2A3-4B66-A124-CB56473C4C4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06" name="群組 105">
            <a:extLst>
              <a:ext uri="{FF2B5EF4-FFF2-40B4-BE49-F238E27FC236}">
                <a16:creationId xmlns:a16="http://schemas.microsoft.com/office/drawing/2014/main" id="{398258BF-A748-43F0-B1AC-E1E7015C626A}"/>
              </a:ext>
            </a:extLst>
          </p:cNvPr>
          <p:cNvGrpSpPr/>
          <p:nvPr/>
        </p:nvGrpSpPr>
        <p:grpSpPr>
          <a:xfrm>
            <a:off x="6655321" y="2890701"/>
            <a:ext cx="1806836" cy="815609"/>
            <a:chOff x="7633270" y="3978548"/>
            <a:chExt cx="1806836" cy="76984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7000">
                <a:srgbClr val="FFFFCC"/>
              </a:gs>
            </a:gsLst>
            <a:lin ang="16200000" scaled="0"/>
            <a:tileRect/>
          </a:gradFill>
        </p:grpSpPr>
        <p:sp>
          <p:nvSpPr>
            <p:cNvPr id="108" name="圓角矩形 78">
              <a:extLst>
                <a:ext uri="{FF2B5EF4-FFF2-40B4-BE49-F238E27FC236}">
                  <a16:creationId xmlns:a16="http://schemas.microsoft.com/office/drawing/2014/main" id="{6CA4FC18-D64A-4EFF-8216-0CAF44A58269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09" name="文字方塊 108">
              <a:extLst>
                <a:ext uri="{FF2B5EF4-FFF2-40B4-BE49-F238E27FC236}">
                  <a16:creationId xmlns:a16="http://schemas.microsoft.com/office/drawing/2014/main" id="{8DAC059B-FD34-4CE5-BA33-B7E99A0BE473}"/>
                </a:ext>
              </a:extLst>
            </p:cNvPr>
            <p:cNvSpPr txBox="1"/>
            <p:nvPr/>
          </p:nvSpPr>
          <p:spPr>
            <a:xfrm>
              <a:off x="7639906" y="3978549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服務學習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Service Study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三學期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6" name="群組 115">
            <a:extLst>
              <a:ext uri="{FF2B5EF4-FFF2-40B4-BE49-F238E27FC236}">
                <a16:creationId xmlns:a16="http://schemas.microsoft.com/office/drawing/2014/main" id="{3BA5A302-5922-45ED-86DD-2B06795492C0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117" name="圓角矩形 78">
              <a:extLst>
                <a:ext uri="{FF2B5EF4-FFF2-40B4-BE49-F238E27FC236}">
                  <a16:creationId xmlns:a16="http://schemas.microsoft.com/office/drawing/2014/main" id="{57FFE65D-9988-49AC-B3B5-1DA0FA48589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18" name="文字方塊 117">
              <a:extLst>
                <a:ext uri="{FF2B5EF4-FFF2-40B4-BE49-F238E27FC236}">
                  <a16:creationId xmlns:a16="http://schemas.microsoft.com/office/drawing/2014/main" id="{04A24C20-0D7D-4936-ADC1-5CC5109C84F6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</a:t>
              </a:r>
              <a:r>
                <a:rPr lang="en-US" altLang="zh-TW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of 2017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【106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學年度入學生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19" name="群組 118">
            <a:extLst>
              <a:ext uri="{FF2B5EF4-FFF2-40B4-BE49-F238E27FC236}">
                <a16:creationId xmlns:a16="http://schemas.microsoft.com/office/drawing/2014/main" id="{30051440-19FD-44E1-9FAD-C14BFDF41378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0" name="圓角矩形 78">
              <a:extLst>
                <a:ext uri="{FF2B5EF4-FFF2-40B4-BE49-F238E27FC236}">
                  <a16:creationId xmlns:a16="http://schemas.microsoft.com/office/drawing/2014/main" id="{A38B1C46-97F0-4560-AC8B-82C90C24041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1" name="文字方塊 120">
              <a:extLst>
                <a:ext uri="{FF2B5EF4-FFF2-40B4-BE49-F238E27FC236}">
                  <a16:creationId xmlns:a16="http://schemas.microsoft.com/office/drawing/2014/main" id="{A748AE8B-323F-483D-B626-0976A6C72D9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2" name="群組 121">
            <a:extLst>
              <a:ext uri="{FF2B5EF4-FFF2-40B4-BE49-F238E27FC236}">
                <a16:creationId xmlns:a16="http://schemas.microsoft.com/office/drawing/2014/main" id="{1361FA35-8F73-4308-A8DE-33BB5425A5A3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123" name="圓角矩形 78">
              <a:extLst>
                <a:ext uri="{FF2B5EF4-FFF2-40B4-BE49-F238E27FC236}">
                  <a16:creationId xmlns:a16="http://schemas.microsoft.com/office/drawing/2014/main" id="{0D7625B2-0EB7-49B8-A030-8FB95DCD86CC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4" name="文字方塊 123">
              <a:extLst>
                <a:ext uri="{FF2B5EF4-FFF2-40B4-BE49-F238E27FC236}">
                  <a16:creationId xmlns:a16="http://schemas.microsoft.com/office/drawing/2014/main" id="{74EE6EFB-03FD-4182-97F5-2F258C49B5E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125" name="群組 124">
            <a:extLst>
              <a:ext uri="{FF2B5EF4-FFF2-40B4-BE49-F238E27FC236}">
                <a16:creationId xmlns:a16="http://schemas.microsoft.com/office/drawing/2014/main" id="{F36F3524-B636-4FF9-AD67-31337542DF85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126" name="圓角矩形 78">
              <a:extLst>
                <a:ext uri="{FF2B5EF4-FFF2-40B4-BE49-F238E27FC236}">
                  <a16:creationId xmlns:a16="http://schemas.microsoft.com/office/drawing/2014/main" id="{423328F7-48BA-478F-A85D-AC2027217AFE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27" name="文字方塊 126">
              <a:extLst>
                <a:ext uri="{FF2B5EF4-FFF2-40B4-BE49-F238E27FC236}">
                  <a16:creationId xmlns:a16="http://schemas.microsoft.com/office/drawing/2014/main" id="{536BA1EA-3140-4A5E-95C2-892F28C92158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8" name="群組 127">
            <a:extLst>
              <a:ext uri="{FF2B5EF4-FFF2-40B4-BE49-F238E27FC236}">
                <a16:creationId xmlns:a16="http://schemas.microsoft.com/office/drawing/2014/main" id="{C7A1839D-4FFE-4C8D-992F-AADA6B55A1F6}"/>
              </a:ext>
            </a:extLst>
          </p:cNvPr>
          <p:cNvGrpSpPr/>
          <p:nvPr/>
        </p:nvGrpSpPr>
        <p:grpSpPr>
          <a:xfrm>
            <a:off x="5983212" y="9690136"/>
            <a:ext cx="1806836" cy="969496"/>
            <a:chOff x="7633270" y="3978548"/>
            <a:chExt cx="1806836" cy="770038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131" name="圓角矩形 78">
              <a:extLst>
                <a:ext uri="{FF2B5EF4-FFF2-40B4-BE49-F238E27FC236}">
                  <a16:creationId xmlns:a16="http://schemas.microsoft.com/office/drawing/2014/main" id="{019AF161-E63F-472C-88EE-A86BCC4DABB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132" name="文字方塊 131">
              <a:extLst>
                <a:ext uri="{FF2B5EF4-FFF2-40B4-BE49-F238E27FC236}">
                  <a16:creationId xmlns:a16="http://schemas.microsoft.com/office/drawing/2014/main" id="{77E1667E-ED1A-425C-B883-5D0A454AFDE2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003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9" name="圖片 68">
            <a:extLst>
              <a:ext uri="{FF2B5EF4-FFF2-40B4-BE49-F238E27FC236}">
                <a16:creationId xmlns:a16="http://schemas.microsoft.com/office/drawing/2014/main" id="{15955D78-C3D5-4AFB-8061-FD74CF9B4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70" name="文字方塊 69">
            <a:extLst>
              <a:ext uri="{FF2B5EF4-FFF2-40B4-BE49-F238E27FC236}">
                <a16:creationId xmlns:a16="http://schemas.microsoft.com/office/drawing/2014/main" id="{3855F0C2-54F6-4BCB-B911-399812F231BD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E86945B0-2ED2-43A3-A60D-1C432E18AE1E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</p:spTree>
    <p:extLst>
      <p:ext uri="{BB962C8B-B14F-4D97-AF65-F5344CB8AC3E}">
        <p14:creationId xmlns:p14="http://schemas.microsoft.com/office/powerpoint/2010/main" val="341396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397</Words>
  <Application>Microsoft Office PowerPoint</Application>
  <PresentationFormat>自訂</PresentationFormat>
  <Paragraphs>83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71</cp:revision>
  <cp:lastPrinted>2021-08-20T01:42:01Z</cp:lastPrinted>
  <dcterms:created xsi:type="dcterms:W3CDTF">2019-10-18T02:43:53Z</dcterms:created>
  <dcterms:modified xsi:type="dcterms:W3CDTF">2025-03-18T06:38:08Z</dcterms:modified>
</cp:coreProperties>
</file>