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75" d="100"/>
          <a:sy n="75" d="100"/>
        </p:scale>
        <p:origin x="31" y="-974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接點 1">
            <a:extLst>
              <a:ext uri="{FF2B5EF4-FFF2-40B4-BE49-F238E27FC236}">
                <a16:creationId xmlns:a16="http://schemas.microsoft.com/office/drawing/2014/main" id="{10851851-8DB0-4D09-B6BE-8D1544037095}"/>
              </a:ext>
            </a:extLst>
          </p:cNvPr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0BB303EE-E955-4266-9709-0FA6D44BFFA4}"/>
              </a:ext>
            </a:extLst>
          </p:cNvPr>
          <p:cNvCxnSpPr>
            <a:cxnSpLocks/>
          </p:cNvCxnSpPr>
          <p:nvPr/>
        </p:nvCxnSpPr>
        <p:spPr>
          <a:xfrm flipV="1">
            <a:off x="3332729" y="3655206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接點: 肘形 3">
            <a:extLst>
              <a:ext uri="{FF2B5EF4-FFF2-40B4-BE49-F238E27FC236}">
                <a16:creationId xmlns:a16="http://schemas.microsoft.com/office/drawing/2014/main" id="{F3B61EC2-EBD8-4257-8417-6322C610D2D3}"/>
              </a:ext>
            </a:extLst>
          </p:cNvPr>
          <p:cNvCxnSpPr>
            <a:cxnSpLocks/>
            <a:stCxn id="21" idx="2"/>
            <a:endCxn id="22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CB9AAFFC-6439-4777-B196-9B68E2162AE4}"/>
              </a:ext>
            </a:extLst>
          </p:cNvPr>
          <p:cNvCxnSpPr/>
          <p:nvPr/>
        </p:nvCxnSpPr>
        <p:spPr>
          <a:xfrm flipV="1">
            <a:off x="3368733" y="2529500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7A4C8C80-228A-4DF3-AF24-B754516EC47A}"/>
              </a:ext>
            </a:extLst>
          </p:cNvPr>
          <p:cNvCxnSpPr/>
          <p:nvPr/>
        </p:nvCxnSpPr>
        <p:spPr>
          <a:xfrm flipV="1">
            <a:off x="5462614" y="2546025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585560A7-0086-4508-BEB4-2CAAB41A7148}"/>
              </a:ext>
            </a:extLst>
          </p:cNvPr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C5DA600D-A3EC-4E6D-8774-73200B82B464}"/>
              </a:ext>
            </a:extLst>
          </p:cNvPr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C9244706-D840-4395-8D4D-B6750C088FDC}"/>
              </a:ext>
            </a:extLst>
          </p:cNvPr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89EBF432-169B-46E4-9D27-86F0B67397C9}"/>
              </a:ext>
            </a:extLst>
          </p:cNvPr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2210EB24-0B9B-4111-A89B-A42625E57EB0}"/>
              </a:ext>
            </a:extLst>
          </p:cNvPr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76AE8222-B49D-411A-9C3E-2FC9946513D4}"/>
              </a:ext>
            </a:extLst>
          </p:cNvPr>
          <p:cNvCxnSpPr>
            <a:cxnSpLocks/>
          </p:cNvCxnSpPr>
          <p:nvPr/>
        </p:nvCxnSpPr>
        <p:spPr>
          <a:xfrm>
            <a:off x="3368733" y="2529500"/>
            <a:ext cx="10493229" cy="88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7294DA30-8D9E-4B01-86CD-F972905E39E8}"/>
              </a:ext>
            </a:extLst>
          </p:cNvPr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C38CF93-0735-47AC-98E4-DC525192A600}"/>
              </a:ext>
            </a:extLst>
          </p:cNvPr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B26B27B1-8ADD-4DCA-840B-DE7BE7924D32}"/>
              </a:ext>
            </a:extLst>
          </p:cNvPr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113CF7B7-63DD-4A92-93D0-74AF1C248719}"/>
              </a:ext>
            </a:extLst>
          </p:cNvPr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49DEBC6B-422F-459A-952D-9B4B8DBEE2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526966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784087"/>
                  </a:ext>
                </a:extLst>
              </a:tr>
            </a:tbl>
          </a:graphicData>
        </a:graphic>
      </p:graphicFrame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2BF87D9A-F1C6-4E8F-81A5-FC92AF6D6E84}"/>
              </a:ext>
            </a:extLst>
          </p:cNvPr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46A18227-F61D-4317-9505-C107F3528872}"/>
              </a:ext>
            </a:extLst>
          </p:cNvPr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52AB3D28-6940-4108-86D6-03D8805B1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526634"/>
              </p:ext>
            </p:extLst>
          </p:nvPr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/>
                        <a:t>College Chinese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65142A38-554B-4F66-8EF0-3D2745FFF696}"/>
              </a:ext>
            </a:extLst>
          </p:cNvPr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13C20E85-F78F-4E5C-9308-B148C7213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702335"/>
              </p:ext>
            </p:extLst>
          </p:nvPr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</a:t>
                      </a:r>
                      <a:r>
                        <a:rPr lang="zh-TW" altLang="zh-TW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識巡</a:t>
                      </a:r>
                      <a:r>
                        <a:rPr lang="zh-TW" altLang="en-US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迴</a:t>
                      </a:r>
                      <a:r>
                        <a:rPr lang="zh-TW" altLang="zh-TW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677003DD-1C44-4C6A-85BB-8B073F5AF333}"/>
              </a:ext>
            </a:extLst>
          </p:cNvPr>
          <p:cNvCxnSpPr>
            <a:stCxn id="21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86C0D785-F2C9-48C1-AA69-CA3C7B78AC5E}"/>
              </a:ext>
            </a:extLst>
          </p:cNvPr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左大括弧 24">
            <a:extLst>
              <a:ext uri="{FF2B5EF4-FFF2-40B4-BE49-F238E27FC236}">
                <a16:creationId xmlns:a16="http://schemas.microsoft.com/office/drawing/2014/main" id="{5DB50229-5C68-4F1C-ABFC-F9F6BCD0A10F}"/>
              </a:ext>
            </a:extLst>
          </p:cNvPr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68B00A08-687C-4447-925C-DF812C2BC4C2}"/>
              </a:ext>
            </a:extLst>
          </p:cNvPr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8C9A31EF-4B50-461C-83C8-E75C8BBAE8D3}"/>
              </a:ext>
            </a:extLst>
          </p:cNvPr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149123C3-31AB-4202-8FA7-DA9BE25CF4E2}"/>
              </a:ext>
            </a:extLst>
          </p:cNvPr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D9DE08EA-C88B-412F-9E31-0DFA54814C42}"/>
              </a:ext>
            </a:extLst>
          </p:cNvPr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B41AB88F-BAB4-42F5-8E05-7DDB32D4DCD6}"/>
              </a:ext>
            </a:extLst>
          </p:cNvPr>
          <p:cNvGrpSpPr/>
          <p:nvPr/>
        </p:nvGrpSpPr>
        <p:grpSpPr>
          <a:xfrm>
            <a:off x="4541495" y="2895123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1" name="圓角矩形 72">
              <a:extLst>
                <a:ext uri="{FF2B5EF4-FFF2-40B4-BE49-F238E27FC236}">
                  <a16:creationId xmlns:a16="http://schemas.microsoft.com/office/drawing/2014/main" id="{95453FF6-E31A-4E9C-B5D0-AFA5D91B903B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2" name="文字方塊 31">
              <a:extLst>
                <a:ext uri="{FF2B5EF4-FFF2-40B4-BE49-F238E27FC236}">
                  <a16:creationId xmlns:a16="http://schemas.microsoft.com/office/drawing/2014/main" id="{5B6283ED-2F5E-407C-BA66-CF667B66D0FF}"/>
                </a:ext>
              </a:extLst>
            </p:cNvPr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BD5D4B9A-A3CF-495A-A9CD-9298525555B5}"/>
              </a:ext>
            </a:extLst>
          </p:cNvPr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34" name="圓角矩形 78">
              <a:extLst>
                <a:ext uri="{FF2B5EF4-FFF2-40B4-BE49-F238E27FC236}">
                  <a16:creationId xmlns:a16="http://schemas.microsoft.com/office/drawing/2014/main" id="{FB123004-09D0-45ED-99D2-769B38B4ED4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B4177691-F2CB-469C-96B1-8E033FFC0D2D}"/>
                </a:ext>
              </a:extLst>
            </p:cNvPr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4A11FD8E-7C44-44DF-ABBC-AB11D7F93D60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7" name="圓角矩形 78">
              <a:extLst>
                <a:ext uri="{FF2B5EF4-FFF2-40B4-BE49-F238E27FC236}">
                  <a16:creationId xmlns:a16="http://schemas.microsoft.com/office/drawing/2014/main" id="{84E6DA72-6F41-474E-A393-9EBA253833A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0DAEF15D-8681-49DF-A957-5C9F00F4EC07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02EFD9F5-B76F-4BDC-A667-6D1EB6CBF29D}"/>
              </a:ext>
            </a:extLst>
          </p:cNvPr>
          <p:cNvGrpSpPr/>
          <p:nvPr/>
        </p:nvGrpSpPr>
        <p:grpSpPr>
          <a:xfrm>
            <a:off x="2433561" y="2876873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40" name="圓角矩形 78">
              <a:extLst>
                <a:ext uri="{FF2B5EF4-FFF2-40B4-BE49-F238E27FC236}">
                  <a16:creationId xmlns:a16="http://schemas.microsoft.com/office/drawing/2014/main" id="{89CCE544-92F9-4B16-A5A9-1B72C5CCB76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CC9E995D-94CE-4E4C-A70B-2249B4474C6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D5DC125A-399E-4D28-BBEE-16FEBB9E68F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43" name="圓角矩形 78">
              <a:extLst>
                <a:ext uri="{FF2B5EF4-FFF2-40B4-BE49-F238E27FC236}">
                  <a16:creationId xmlns:a16="http://schemas.microsoft.com/office/drawing/2014/main" id="{BCE53A1A-E074-4A37-B5FD-3C9E81197ED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35558436-B532-4799-86FB-4D888C78335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5" name="群組 44">
            <a:extLst>
              <a:ext uri="{FF2B5EF4-FFF2-40B4-BE49-F238E27FC236}">
                <a16:creationId xmlns:a16="http://schemas.microsoft.com/office/drawing/2014/main" id="{4117E897-EB76-4F2E-A3B1-48C1C4BCDBF4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46" name="圓角矩形 78">
              <a:extLst>
                <a:ext uri="{FF2B5EF4-FFF2-40B4-BE49-F238E27FC236}">
                  <a16:creationId xmlns:a16="http://schemas.microsoft.com/office/drawing/2014/main" id="{49E3E4C8-56DC-4928-A4A6-A7E9B9E0AE0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7" name="文字方塊 46">
              <a:extLst>
                <a:ext uri="{FF2B5EF4-FFF2-40B4-BE49-F238E27FC236}">
                  <a16:creationId xmlns:a16="http://schemas.microsoft.com/office/drawing/2014/main" id="{7622FADF-9BE1-4F47-889D-CDB1A21FC7A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132F2647-4905-42F9-A14D-67EF35A87163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49" name="圓角矩形 78">
              <a:extLst>
                <a:ext uri="{FF2B5EF4-FFF2-40B4-BE49-F238E27FC236}">
                  <a16:creationId xmlns:a16="http://schemas.microsoft.com/office/drawing/2014/main" id="{388CA1F5-9710-499B-AF68-4E8D195AE71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0" name="文字方塊 49">
              <a:extLst>
                <a:ext uri="{FF2B5EF4-FFF2-40B4-BE49-F238E27FC236}">
                  <a16:creationId xmlns:a16="http://schemas.microsoft.com/office/drawing/2014/main" id="{72F90276-24A8-4464-9AE1-8C46006449AF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2021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【110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DFE499BE-8999-4394-9017-D9890D43A1AA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2" name="圓角矩形 78">
              <a:extLst>
                <a:ext uri="{FF2B5EF4-FFF2-40B4-BE49-F238E27FC236}">
                  <a16:creationId xmlns:a16="http://schemas.microsoft.com/office/drawing/2014/main" id="{82886975-873B-466F-B6C6-C211779C04F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3" name="文字方塊 52">
              <a:extLst>
                <a:ext uri="{FF2B5EF4-FFF2-40B4-BE49-F238E27FC236}">
                  <a16:creationId xmlns:a16="http://schemas.microsoft.com/office/drawing/2014/main" id="{A26086AE-5EDD-432B-9E1B-56F91B6CF27C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4" name="群組 53">
            <a:extLst>
              <a:ext uri="{FF2B5EF4-FFF2-40B4-BE49-F238E27FC236}">
                <a16:creationId xmlns:a16="http://schemas.microsoft.com/office/drawing/2014/main" id="{FEC894A1-09E7-4232-AACE-F50F2CDEFDBB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5" name="圓角矩形 78">
              <a:extLst>
                <a:ext uri="{FF2B5EF4-FFF2-40B4-BE49-F238E27FC236}">
                  <a16:creationId xmlns:a16="http://schemas.microsoft.com/office/drawing/2014/main" id="{84BA1FA3-9B56-4EC2-8F87-E17956731CF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DB8BE4C7-304B-4E17-8E72-3D3ABC57BD3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7" name="群組 56">
            <a:extLst>
              <a:ext uri="{FF2B5EF4-FFF2-40B4-BE49-F238E27FC236}">
                <a16:creationId xmlns:a16="http://schemas.microsoft.com/office/drawing/2014/main" id="{776BE4F0-A4AA-44C8-8866-6A71900CC163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58" name="圓角矩形 78">
              <a:extLst>
                <a:ext uri="{FF2B5EF4-FFF2-40B4-BE49-F238E27FC236}">
                  <a16:creationId xmlns:a16="http://schemas.microsoft.com/office/drawing/2014/main" id="{219B8DF9-5471-4B6E-89F1-747FFCC1A48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8DFD9E94-9FF4-4C74-9B4B-7CC050C61AD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群組 59">
            <a:extLst>
              <a:ext uri="{FF2B5EF4-FFF2-40B4-BE49-F238E27FC236}">
                <a16:creationId xmlns:a16="http://schemas.microsoft.com/office/drawing/2014/main" id="{CFE9BF33-A501-433B-8E87-0847C7F108AD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61" name="圓角矩形 78">
              <a:extLst>
                <a:ext uri="{FF2B5EF4-FFF2-40B4-BE49-F238E27FC236}">
                  <a16:creationId xmlns:a16="http://schemas.microsoft.com/office/drawing/2014/main" id="{2C626A85-4DD2-45DB-BC9A-8F954CF0E6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2" name="文字方塊 61">
              <a:extLst>
                <a:ext uri="{FF2B5EF4-FFF2-40B4-BE49-F238E27FC236}">
                  <a16:creationId xmlns:a16="http://schemas.microsoft.com/office/drawing/2014/main" id="{E1CFE888-03C6-4D3B-96EA-A5E31C6A4DC6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63" name="圖片 62">
            <a:extLst>
              <a:ext uri="{FF2B5EF4-FFF2-40B4-BE49-F238E27FC236}">
                <a16:creationId xmlns:a16="http://schemas.microsoft.com/office/drawing/2014/main" id="{E91E62BD-F6A3-4581-B3D6-199CA6BB4F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64" name="文字方塊 63">
            <a:extLst>
              <a:ext uri="{FF2B5EF4-FFF2-40B4-BE49-F238E27FC236}">
                <a16:creationId xmlns:a16="http://schemas.microsoft.com/office/drawing/2014/main" id="{11E6B7CA-AC12-4AC7-9D56-38CA3841684C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71BABA-3390-4272-8222-C6ACF49370BF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  <p:grpSp>
        <p:nvGrpSpPr>
          <p:cNvPr id="67" name="群組 66">
            <a:extLst>
              <a:ext uri="{FF2B5EF4-FFF2-40B4-BE49-F238E27FC236}">
                <a16:creationId xmlns:a16="http://schemas.microsoft.com/office/drawing/2014/main" id="{338344B3-5D36-BB12-6089-079C4F7ABB3A}"/>
              </a:ext>
            </a:extLst>
          </p:cNvPr>
          <p:cNvGrpSpPr/>
          <p:nvPr/>
        </p:nvGrpSpPr>
        <p:grpSpPr>
          <a:xfrm>
            <a:off x="299897" y="2886398"/>
            <a:ext cx="1843845" cy="811186"/>
            <a:chOff x="7592446" y="3957850"/>
            <a:chExt cx="1843845" cy="765666"/>
          </a:xfrm>
          <a:gradFill flip="none" rotWithShape="1">
            <a:gsLst>
              <a:gs pos="76690">
                <a:srgbClr val="DBEEF4">
                  <a:lumMod val="99000"/>
                  <a:lumOff val="1000"/>
                </a:srgbClr>
              </a:gs>
              <a:gs pos="5340">
                <a:schemeClr val="accent5">
                  <a:lumMod val="5000"/>
                  <a:lumOff val="95000"/>
                </a:schemeClr>
              </a:gs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2">
              <a:extLst>
                <a:ext uri="{FF2B5EF4-FFF2-40B4-BE49-F238E27FC236}">
                  <a16:creationId xmlns:a16="http://schemas.microsoft.com/office/drawing/2014/main" id="{DD18D9B6-5009-CCAD-9DEA-0C2E26AD4B4C}"/>
                </a:ext>
              </a:extLst>
            </p:cNvPr>
            <p:cNvSpPr/>
            <p:nvPr/>
          </p:nvSpPr>
          <p:spPr>
            <a:xfrm>
              <a:off x="7636091" y="3957850"/>
              <a:ext cx="1800200" cy="765666"/>
            </a:xfrm>
            <a:prstGeom prst="roundRect">
              <a:avLst/>
            </a:prstGeom>
            <a:gradFill>
              <a:gsLst>
                <a:gs pos="70000">
                  <a:srgbClr val="FFFF20"/>
                </a:gs>
                <a:gs pos="51500">
                  <a:srgbClr val="FFFF90"/>
                </a:gs>
                <a:gs pos="33000">
                  <a:schemeClr val="bg1"/>
                </a:gs>
                <a:gs pos="14000">
                  <a:schemeClr val="bg1"/>
                </a:gs>
                <a:gs pos="0">
                  <a:schemeClr val="bg1"/>
                </a:gs>
                <a:gs pos="100000">
                  <a:srgbClr val="FFFF00"/>
                </a:gs>
              </a:gsLst>
              <a:lin ang="162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9" name="文字方塊 68">
              <a:extLst>
                <a:ext uri="{FF2B5EF4-FFF2-40B4-BE49-F238E27FC236}">
                  <a16:creationId xmlns:a16="http://schemas.microsoft.com/office/drawing/2014/main" id="{CFC451BD-0F26-7F5D-C20F-4BA2248423CF}"/>
                </a:ext>
              </a:extLst>
            </p:cNvPr>
            <p:cNvSpPr txBox="1"/>
            <p:nvPr/>
          </p:nvSpPr>
          <p:spPr>
            <a:xfrm>
              <a:off x="7592446" y="3971099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TW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81</a:t>
              </a:r>
              <a:r>
                <a:rPr lang="zh-TW" altLang="en-US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項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臨床核心技能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臨床實習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cxnSp>
        <p:nvCxnSpPr>
          <p:cNvPr id="74" name="直線接點 73">
            <a:extLst>
              <a:ext uri="{FF2B5EF4-FFF2-40B4-BE49-F238E27FC236}">
                <a16:creationId xmlns:a16="http://schemas.microsoft.com/office/drawing/2014/main" id="{B96EDEA3-147B-12BB-D689-5895D2EF4D1A}"/>
              </a:ext>
            </a:extLst>
          </p:cNvPr>
          <p:cNvCxnSpPr/>
          <p:nvPr/>
        </p:nvCxnSpPr>
        <p:spPr>
          <a:xfrm flipV="1">
            <a:off x="1224558" y="2516833"/>
            <a:ext cx="0" cy="36004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接點 74">
            <a:extLst>
              <a:ext uri="{FF2B5EF4-FFF2-40B4-BE49-F238E27FC236}">
                <a16:creationId xmlns:a16="http://schemas.microsoft.com/office/drawing/2014/main" id="{E3012AEB-32B9-B39A-037B-4D6E4F44813D}"/>
              </a:ext>
            </a:extLst>
          </p:cNvPr>
          <p:cNvCxnSpPr>
            <a:cxnSpLocks/>
          </p:cNvCxnSpPr>
          <p:nvPr/>
        </p:nvCxnSpPr>
        <p:spPr>
          <a:xfrm>
            <a:off x="1224558" y="2516833"/>
            <a:ext cx="2154221" cy="11217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39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414</Words>
  <Application>Microsoft Office PowerPoint</Application>
  <PresentationFormat>自訂</PresentationFormat>
  <Paragraphs>86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78</cp:revision>
  <cp:lastPrinted>2021-08-24T02:25:32Z</cp:lastPrinted>
  <dcterms:created xsi:type="dcterms:W3CDTF">2019-10-18T02:43:53Z</dcterms:created>
  <dcterms:modified xsi:type="dcterms:W3CDTF">2025-08-05T02:51:45Z</dcterms:modified>
</cp:coreProperties>
</file>